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"/>
  </p:notesMasterIdLst>
  <p:sldIdLst>
    <p:sldId id="283" r:id="rId5"/>
    <p:sldId id="287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a Zotter" initials="AZ" lastIdx="2" clrIdx="0">
    <p:extLst>
      <p:ext uri="{19B8F6BF-5375-455C-9EA6-DF929625EA0E}">
        <p15:presenceInfo xmlns:p15="http://schemas.microsoft.com/office/powerpoint/2012/main" userId="S-1-5-21-633316134-2344807175-953618247-166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FF9900"/>
    <a:srgbClr val="FFFFFF"/>
    <a:srgbClr val="1A0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4DB4C-9B10-4228-8A3D-10153A690CEC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E1A00-ECB8-4766-86E4-8611E999B3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89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D010E-B470-41A2-8230-D5CCEABF317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84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04AA041A-792A-C4F6-4F36-AA79224D5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738" y="2317750"/>
            <a:ext cx="5678178" cy="2065048"/>
          </a:xfrm>
        </p:spPr>
        <p:txBody>
          <a:bodyPr anchor="b" anchorCtr="0">
            <a:normAutofit/>
          </a:bodyPr>
          <a:lstStyle>
            <a:lvl1pPr>
              <a:defRPr>
                <a:solidFill>
                  <a:schemeClr val="bg1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C1990A95-9C0D-36F2-4A18-285A13334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737" y="4489491"/>
            <a:ext cx="5575069" cy="113090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1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6228BD0-0FB9-8EDF-F60C-763DA9C6C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738" y="895350"/>
            <a:ext cx="5678178" cy="2065048"/>
          </a:xfrm>
        </p:spPr>
        <p:txBody>
          <a:bodyPr anchor="b" anchorCtr="0">
            <a:normAutofit/>
          </a:bodyPr>
          <a:lstStyle>
            <a:lvl1pPr>
              <a:defRPr>
                <a:solidFill>
                  <a:srgbClr val="003366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C7BF0D40-9287-6B2E-8A5C-CF957CA6E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737" y="3067091"/>
            <a:ext cx="5575069" cy="113090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000">
                <a:solidFill>
                  <a:srgbClr val="003366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3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E102BD-367E-E51C-214D-FACF1DBC7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738" y="895350"/>
            <a:ext cx="5678178" cy="2065048"/>
          </a:xfrm>
        </p:spPr>
        <p:txBody>
          <a:bodyPr anchor="b" anchorCtr="0">
            <a:normAutofit/>
          </a:bodyPr>
          <a:lstStyle>
            <a:lvl1pPr>
              <a:defRPr>
                <a:solidFill>
                  <a:srgbClr val="003366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6A2F01-0718-7DA9-69D2-4126D61B1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737" y="3067091"/>
            <a:ext cx="5575069" cy="113090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000">
                <a:solidFill>
                  <a:srgbClr val="003366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25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108628-4304-4B63-A96A-EA54F1FCE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738" y="895350"/>
            <a:ext cx="5678178" cy="2065048"/>
          </a:xfrm>
        </p:spPr>
        <p:txBody>
          <a:bodyPr anchor="b" anchorCtr="0">
            <a:normAutofit/>
          </a:bodyPr>
          <a:lstStyle>
            <a:lvl1pPr>
              <a:defRPr>
                <a:solidFill>
                  <a:srgbClr val="003366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0966A1-61FC-E05B-AFF9-D84FB8DF2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737" y="3067091"/>
            <a:ext cx="5575069" cy="113090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000">
                <a:solidFill>
                  <a:srgbClr val="003366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7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668E0-54DC-D5F5-11E4-24077BCB9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738" y="1644650"/>
            <a:ext cx="5678178" cy="1315748"/>
          </a:xfrm>
        </p:spPr>
        <p:txBody>
          <a:bodyPr anchor="b" anchorCtr="0">
            <a:normAutofit/>
          </a:bodyPr>
          <a:lstStyle>
            <a:lvl1pPr>
              <a:defRPr>
                <a:solidFill>
                  <a:srgbClr val="003366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7FE5CF07-6604-4465-7FCC-BFD48857C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737" y="3067091"/>
            <a:ext cx="5575069" cy="113090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000">
                <a:solidFill>
                  <a:srgbClr val="003366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8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EFD6A5F-47BF-131B-EA83-C185C2F67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738" y="1644650"/>
            <a:ext cx="5678178" cy="1315748"/>
          </a:xfrm>
        </p:spPr>
        <p:txBody>
          <a:bodyPr anchor="b" anchorCtr="0">
            <a:normAutofit/>
          </a:bodyPr>
          <a:lstStyle>
            <a:lvl1pPr>
              <a:defRPr>
                <a:solidFill>
                  <a:srgbClr val="003366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EE21CE82-2272-ECBF-2359-1EF03A9078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737" y="3067091"/>
            <a:ext cx="5575069" cy="113090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000">
                <a:solidFill>
                  <a:srgbClr val="003366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B689DB-E007-22A8-FFBD-EA77C1CE7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738" y="1644650"/>
            <a:ext cx="5678178" cy="1315748"/>
          </a:xfrm>
        </p:spPr>
        <p:txBody>
          <a:bodyPr anchor="b" anchorCtr="0">
            <a:normAutofit/>
          </a:bodyPr>
          <a:lstStyle>
            <a:lvl1pPr>
              <a:defRPr>
                <a:solidFill>
                  <a:srgbClr val="003366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0C955B-8DF9-ABFE-D52D-A8562DC8A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737" y="3067091"/>
            <a:ext cx="5575069" cy="113090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000">
                <a:solidFill>
                  <a:srgbClr val="003366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27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D966AB-CFFA-3068-E333-00CC14B3C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738" y="1644650"/>
            <a:ext cx="5678178" cy="1315748"/>
          </a:xfrm>
        </p:spPr>
        <p:txBody>
          <a:bodyPr anchor="b" anchorCtr="0">
            <a:normAutofit/>
          </a:bodyPr>
          <a:lstStyle>
            <a:lvl1pPr>
              <a:defRPr>
                <a:solidFill>
                  <a:srgbClr val="003366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5482F83-AB95-1716-9658-5C1624A55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737" y="3067091"/>
            <a:ext cx="5575069" cy="113090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000">
                <a:solidFill>
                  <a:srgbClr val="003366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77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5C5FD-37CC-8971-DE83-B9F4F5D31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738" y="1644650"/>
            <a:ext cx="5678178" cy="1315748"/>
          </a:xfrm>
        </p:spPr>
        <p:txBody>
          <a:bodyPr anchor="b" anchorCtr="0">
            <a:normAutofit/>
          </a:bodyPr>
          <a:lstStyle>
            <a:lvl1pPr>
              <a:defRPr>
                <a:solidFill>
                  <a:srgbClr val="003366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640BA70-9959-F9E4-E86B-8434FBF27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737" y="3067091"/>
            <a:ext cx="5575069" cy="113090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000">
                <a:solidFill>
                  <a:srgbClr val="003366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98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schmal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BED9F4F-1FA5-763E-70FC-CD4F254AC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938" y="241300"/>
            <a:ext cx="9925512" cy="800100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bg1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C87649C-F70A-3041-829F-8D71605F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58340-ACC6-4278-9671-5BF716EAB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04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ei Inh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E83015-298B-405D-84F5-4B7D9FEED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921000"/>
            <a:ext cx="5181600" cy="33033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320FA57-AF10-4B28-BE2F-2F7853E06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921000"/>
            <a:ext cx="5181600" cy="33033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B7C4190-1421-612A-5E53-08AF3AF3E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938" y="533400"/>
            <a:ext cx="8115762" cy="1612900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bg1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59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rei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C5FD8B8-AF4E-4DCB-852C-4DAD9C960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938" y="533400"/>
            <a:ext cx="8115762" cy="1612900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bg1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367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rei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FDD8C845-E212-C9F1-346F-F16DE73E3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938" y="533400"/>
            <a:ext cx="8115762" cy="1612900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bg1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99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rei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FDD8C845-E212-C9F1-346F-F16DE73E3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938" y="533400"/>
            <a:ext cx="8115762" cy="1612900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bg1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594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chmal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BED9F4F-1FA5-763E-70FC-CD4F254AC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938" y="241300"/>
            <a:ext cx="9925512" cy="800100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bg1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9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chmal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5C9B5-A5BF-2217-F5ED-30F481365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938" y="533400"/>
            <a:ext cx="8115762" cy="800100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bg1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60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chmal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5C9B5-A5BF-2217-F5ED-30F481365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938" y="533400"/>
            <a:ext cx="8115762" cy="800100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bg1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818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chmal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5C9B5-A5BF-2217-F5ED-30F481365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938" y="533400"/>
            <a:ext cx="8115762" cy="800100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bg1"/>
                </a:solidFill>
                <a:latin typeface="Goldplay Bold" panose="00000800000000000000" pitchFamily="50" charset="0"/>
              </a:defRPr>
            </a:lvl1pPr>
          </a:lstStyle>
          <a:p>
            <a:endParaRPr lang="de-DE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651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CC1FDA-BA5E-4444-81BD-503216BF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3639"/>
            <a:ext cx="69995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94E52C-B204-4AC8-8385-CD8F3BDD2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08539"/>
            <a:ext cx="10515600" cy="2816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706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9" r:id="rId4"/>
    <p:sldLayoutId id="2147483660" r:id="rId5"/>
    <p:sldLayoutId id="2147483651" r:id="rId6"/>
    <p:sldLayoutId id="2147483656" r:id="rId7"/>
    <p:sldLayoutId id="2147483657" r:id="rId8"/>
    <p:sldLayoutId id="2147483658" r:id="rId9"/>
    <p:sldLayoutId id="2147483653" r:id="rId10"/>
    <p:sldLayoutId id="2147483654" r:id="rId11"/>
    <p:sldLayoutId id="2147483655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Goldplay Bold" panose="00000800000000000000" pitchFamily="50" charset="0"/>
          <a:ea typeface="+mj-ea"/>
          <a:cs typeface="Gotham Bold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ldplay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ldplay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dplay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ldplay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ldplay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652480-BE7C-C7DE-D4D4-702BE22F39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Wir freuen uns über ein Feedback von Ihnen</a:t>
            </a:r>
          </a:p>
        </p:txBody>
      </p:sp>
    </p:spTree>
    <p:extLst>
      <p:ext uri="{BB962C8B-B14F-4D97-AF65-F5344CB8AC3E}">
        <p14:creationId xmlns:p14="http://schemas.microsoft.com/office/powerpoint/2010/main" val="37831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C3CB3-8292-F358-86F6-2371B69816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 für Ihr Feedback!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2D34E1A-B9DC-4CA0-9FC0-818B98627B98}"/>
              </a:ext>
            </a:extLst>
          </p:cNvPr>
          <p:cNvSpPr txBox="1"/>
          <p:nvPr/>
        </p:nvSpPr>
        <p:spPr>
          <a:xfrm>
            <a:off x="257556" y="1197864"/>
            <a:ext cx="5152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1. </a:t>
            </a:r>
            <a:r>
              <a:rPr lang="de-DE" dirty="0">
                <a:solidFill>
                  <a:srgbClr val="FF8F00"/>
                </a:solidFill>
              </a:rPr>
              <a:t>Scannen</a:t>
            </a:r>
            <a:r>
              <a:rPr lang="de-DE" dirty="0"/>
              <a:t> Sie den </a:t>
            </a:r>
            <a:r>
              <a:rPr lang="de-DE" dirty="0">
                <a:solidFill>
                  <a:srgbClr val="FF9900"/>
                </a:solidFill>
              </a:rPr>
              <a:t>QR-Code</a:t>
            </a:r>
            <a:r>
              <a:rPr lang="de-DE" dirty="0"/>
              <a:t> auf Ihrem </a:t>
            </a:r>
            <a:r>
              <a:rPr lang="de-DE" dirty="0">
                <a:solidFill>
                  <a:srgbClr val="FF8F00"/>
                </a:solidFill>
              </a:rPr>
              <a:t>Tischkärtchen</a:t>
            </a:r>
            <a:endParaRPr lang="de-DE" dirty="0">
              <a:solidFill>
                <a:srgbClr val="FF8F00"/>
              </a:solidFill>
              <a:sym typeface="Wingdings" panose="05000000000000000000" pitchFamily="2" charset="2"/>
            </a:endParaRPr>
          </a:p>
          <a:p>
            <a:endParaRPr lang="de-DE" sz="1600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EFD109-5988-6EC1-87DE-E9E4CC76688D}"/>
              </a:ext>
            </a:extLst>
          </p:cNvPr>
          <p:cNvSpPr txBox="1"/>
          <p:nvPr/>
        </p:nvSpPr>
        <p:spPr>
          <a:xfrm>
            <a:off x="5490274" y="1210836"/>
            <a:ext cx="425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2. </a:t>
            </a:r>
            <a:r>
              <a:rPr lang="de-DE" dirty="0">
                <a:solidFill>
                  <a:srgbClr val="FF9900"/>
                </a:solidFill>
              </a:rPr>
              <a:t>Loggen</a:t>
            </a:r>
            <a:r>
              <a:rPr lang="de-DE" dirty="0"/>
              <a:t> Sie sich im </a:t>
            </a:r>
            <a:r>
              <a:rPr lang="de-DE" dirty="0">
                <a:solidFill>
                  <a:srgbClr val="FF9900"/>
                </a:solidFill>
              </a:rPr>
              <a:t>ARS Kundenportal </a:t>
            </a:r>
            <a:r>
              <a:rPr lang="de-DE" dirty="0"/>
              <a:t>ein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CAF1925-B172-DA00-5656-2C9CF27FB245}"/>
              </a:ext>
            </a:extLst>
          </p:cNvPr>
          <p:cNvSpPr txBox="1"/>
          <p:nvPr/>
        </p:nvSpPr>
        <p:spPr>
          <a:xfrm>
            <a:off x="257556" y="3674893"/>
            <a:ext cx="490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3. Klicken Sie auf „</a:t>
            </a:r>
            <a:r>
              <a:rPr lang="de-DE" dirty="0">
                <a:solidFill>
                  <a:srgbClr val="FF8F00"/>
                </a:solidFill>
              </a:rPr>
              <a:t>Meine Ausbildungen</a:t>
            </a:r>
            <a:r>
              <a:rPr lang="de-DE" dirty="0"/>
              <a:t>“ </a:t>
            </a:r>
            <a:endParaRPr lang="de-DE" sz="20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BC62C24-0B7E-E763-961F-F5B905C6E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56" y="4116383"/>
            <a:ext cx="4569052" cy="188137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146D58E-CC44-2240-AF97-A203D68B04CD}"/>
              </a:ext>
            </a:extLst>
          </p:cNvPr>
          <p:cNvSpPr txBox="1"/>
          <p:nvPr/>
        </p:nvSpPr>
        <p:spPr>
          <a:xfrm>
            <a:off x="257556" y="6153778"/>
            <a:ext cx="265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4. Klicken Sie auf „</a:t>
            </a:r>
            <a:r>
              <a:rPr lang="de-DE" dirty="0">
                <a:solidFill>
                  <a:srgbClr val="FF8F00"/>
                </a:solidFill>
              </a:rPr>
              <a:t>Details</a:t>
            </a:r>
            <a:r>
              <a:rPr lang="de-DE" dirty="0"/>
              <a:t>“ 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2516EEDE-8423-464E-35F7-649AB800121B}"/>
              </a:ext>
            </a:extLst>
          </p:cNvPr>
          <p:cNvCxnSpPr>
            <a:cxnSpLocks/>
          </p:cNvCxnSpPr>
          <p:nvPr/>
        </p:nvCxnSpPr>
        <p:spPr>
          <a:xfrm flipH="1">
            <a:off x="2911534" y="3974671"/>
            <a:ext cx="348234" cy="224716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EC29E512-F892-5AC6-CC5F-F810F5B530B3}"/>
              </a:ext>
            </a:extLst>
          </p:cNvPr>
          <p:cNvCxnSpPr>
            <a:cxnSpLocks/>
          </p:cNvCxnSpPr>
          <p:nvPr/>
        </p:nvCxnSpPr>
        <p:spPr>
          <a:xfrm flipV="1">
            <a:off x="2542082" y="5660136"/>
            <a:ext cx="1556675" cy="493642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E2BA2A8A-C87F-6932-2C6E-EEF724183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244" y="3825560"/>
            <a:ext cx="3768836" cy="2675559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4F04DC58-7A3F-50C5-E45C-B7821052317B}"/>
              </a:ext>
            </a:extLst>
          </p:cNvPr>
          <p:cNvSpPr txBox="1"/>
          <p:nvPr/>
        </p:nvSpPr>
        <p:spPr>
          <a:xfrm>
            <a:off x="5498036" y="3631635"/>
            <a:ext cx="265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5. Klicken Sie auf den Button „</a:t>
            </a:r>
            <a:r>
              <a:rPr lang="de-DE" dirty="0">
                <a:solidFill>
                  <a:srgbClr val="FF8F00"/>
                </a:solidFill>
              </a:rPr>
              <a:t>Feedback geben</a:t>
            </a:r>
            <a:r>
              <a:rPr lang="de-DE" dirty="0"/>
              <a:t>“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76BA630-74ED-9D3B-A2FF-73A65C803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966" y="1197864"/>
            <a:ext cx="2013114" cy="242022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4347741-5C30-DC19-072A-004C436C7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74710" y="1864059"/>
            <a:ext cx="2419670" cy="9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ARS Farben">
      <a:dk1>
        <a:srgbClr val="003366"/>
      </a:dk1>
      <a:lt1>
        <a:srgbClr val="FFFFFF"/>
      </a:lt1>
      <a:dk2>
        <a:srgbClr val="003366"/>
      </a:dk2>
      <a:lt2>
        <a:srgbClr val="FFFFFF"/>
      </a:lt2>
      <a:accent1>
        <a:srgbClr val="003366"/>
      </a:accent1>
      <a:accent2>
        <a:srgbClr val="FF9900"/>
      </a:accent2>
      <a:accent3>
        <a:srgbClr val="ACB9C6"/>
      </a:accent3>
      <a:accent4>
        <a:srgbClr val="FF9900"/>
      </a:accent4>
      <a:accent5>
        <a:srgbClr val="003366"/>
      </a:accent5>
      <a:accent6>
        <a:srgbClr val="ACB9C6"/>
      </a:accent6>
      <a:hlink>
        <a:srgbClr val="FF9900"/>
      </a:hlink>
      <a:folHlink>
        <a:srgbClr val="ACB9C6"/>
      </a:folHlink>
    </a:clrScheme>
    <a:fontScheme name="Benutzerdefiniert 2">
      <a:majorFont>
        <a:latin typeface="Goldplay Bold"/>
        <a:ea typeface=""/>
        <a:cs typeface=""/>
      </a:majorFont>
      <a:minorFont>
        <a:latin typeface="Goldplay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16DF4CCF00E143B62A76EDCB0CF525" ma:contentTypeVersion="14" ma:contentTypeDescription="Ein neues Dokument erstellen." ma:contentTypeScope="" ma:versionID="1b3d1a46d3f533b1f61616d213115568">
  <xsd:schema xmlns:xsd="http://www.w3.org/2001/XMLSchema" xmlns:xs="http://www.w3.org/2001/XMLSchema" xmlns:p="http://schemas.microsoft.com/office/2006/metadata/properties" xmlns:ns2="78bb3a29-2f69-4d35-965c-75ff759255d5" xmlns:ns3="16e04319-3bec-41e6-9803-9a8c99974c80" targetNamespace="http://schemas.microsoft.com/office/2006/metadata/properties" ma:root="true" ma:fieldsID="80db969c869db6d2e4f50f4acebb1b1a" ns2:_="" ns3:_="">
    <xsd:import namespace="78bb3a29-2f69-4d35-965c-75ff759255d5"/>
    <xsd:import namespace="16e04319-3bec-41e6-9803-9a8c99974c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b3a29-2f69-4d35-965c-75ff75925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e9748e43-6f0b-42c5-af29-7739315baa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04319-3bec-41e6-9803-9a8c99974c8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cf16742-8ca6-490e-8adb-162bf168dfbb}" ma:internalName="TaxCatchAll" ma:showField="CatchAllData" ma:web="16e04319-3bec-41e6-9803-9a8c99974c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bb3a29-2f69-4d35-965c-75ff759255d5">
      <Terms xmlns="http://schemas.microsoft.com/office/infopath/2007/PartnerControls"/>
    </lcf76f155ced4ddcb4097134ff3c332f>
    <TaxCatchAll xmlns="16e04319-3bec-41e6-9803-9a8c99974c80" xsi:nil="true"/>
  </documentManagement>
</p:properties>
</file>

<file path=customXml/itemProps1.xml><?xml version="1.0" encoding="utf-8"?>
<ds:datastoreItem xmlns:ds="http://schemas.openxmlformats.org/officeDocument/2006/customXml" ds:itemID="{9E48228A-0ED2-4A9E-9C65-2955A64AB7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bb3a29-2f69-4d35-965c-75ff759255d5"/>
    <ds:schemaRef ds:uri="16e04319-3bec-41e6-9803-9a8c99974c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87378-A13F-4ED6-8283-5D72A3D065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1ABDAD-1BE5-4277-90C1-790BC6C93BED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78bb3a29-2f69-4d35-965c-75ff759255d5"/>
    <ds:schemaRef ds:uri="http://schemas.openxmlformats.org/package/2006/metadata/core-properties"/>
    <ds:schemaRef ds:uri="http://schemas.microsoft.com/office/infopath/2007/PartnerControls"/>
    <ds:schemaRef ds:uri="16e04319-3bec-41e6-9803-9a8c99974c8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</Words>
  <Application>Microsoft Office PowerPoint</Application>
  <PresentationFormat>Breitbild</PresentationFormat>
  <Paragraphs>11</Paragraphs>
  <Slides>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8" baseType="lpstr">
      <vt:lpstr>Aptos</vt:lpstr>
      <vt:lpstr>Arial</vt:lpstr>
      <vt:lpstr>Goldplay</vt:lpstr>
      <vt:lpstr>Goldplay Bold</vt:lpstr>
      <vt:lpstr>Wingdings</vt:lpstr>
      <vt:lpstr>Office</vt:lpstr>
      <vt:lpstr>Wir freuen uns über ein Feedback von Ihnen</vt:lpstr>
      <vt:lpstr>Vielen Dank für Ihr Feedback!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ARS Grafik</dc:creator>
  <cp:lastModifiedBy>Nora Ceipek</cp:lastModifiedBy>
  <cp:revision>15</cp:revision>
  <dcterms:created xsi:type="dcterms:W3CDTF">1899-12-31T23:00:00Z</dcterms:created>
  <dcterms:modified xsi:type="dcterms:W3CDTF">2025-11-26T14:18:09Z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0x0101000316DF4CCF00E143B62A76EDCB0CF525</vt:lpwstr>
  </property>
  <property fmtid="{D5CDD505-2E9C-101B-9397-08002B2CF9AE}" pid="3" name="MediaServiceImageTags">
    <vt:lpwstr/>
  </property>
</Properties>
</file>