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Zotter" initials="AZ" lastIdx="2" clrIdx="0">
    <p:extLst>
      <p:ext uri="{19B8F6BF-5375-455C-9EA6-DF929625EA0E}">
        <p15:presenceInfo xmlns:p15="http://schemas.microsoft.com/office/powerpoint/2012/main" userId="S-1-5-21-633316134-2344807175-953618247-16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9900"/>
    <a:srgbClr val="FFFFFF"/>
    <a:srgbClr val="1A0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7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4AA041A-792A-C4F6-4F36-AA79224D5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1738" y="2317750"/>
            <a:ext cx="5678178" cy="20650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C1990A95-9C0D-36F2-4A18-285A133347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1737" y="44894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in Arial</a:t>
            </a:r>
          </a:p>
        </p:txBody>
      </p:sp>
    </p:spTree>
    <p:extLst>
      <p:ext uri="{BB962C8B-B14F-4D97-AF65-F5344CB8AC3E}">
        <p14:creationId xmlns:p14="http://schemas.microsoft.com/office/powerpoint/2010/main" val="5491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FE9A341F-9A39-477E-4C5C-F6D98D1C8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9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ADB89D5D-1737-D1CD-2BD4-828409B3B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582840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D58DC6CC-B7A3-2E14-FE61-23C2BAF75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582840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9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373F81AF-CD52-F443-D303-64D00A2BF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582840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m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DA5F8F58-F5C3-3F1E-6BD8-EC1363287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582840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5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C7BF0D40-9287-6B2E-8A5C-CF957CA6E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F4B348-399B-14D3-2990-35C06DF65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303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A6A2F01-0718-7DA9-69D2-4126D61B1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EF48A0-E37E-015B-C2A7-BEE1ED643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525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7ADCB8-81DD-A677-F5E9-3EEFB31C1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977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9BCF6A-51BA-CAD7-8B5C-F7BECC298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409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886F5E7-88BD-A319-9E64-2EC2D867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069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6139A7E0-C6AF-CF71-9FB6-5CCCE7E34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1737" y="44894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in Arial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8ACFF-8930-3D17-8AC3-3E84F3657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1738" y="2317750"/>
            <a:ext cx="5678178" cy="20650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200" dirty="0">
                <a:latin typeface="+mj-lt"/>
              </a:rPr>
              <a:t>Titel in Arial </a:t>
            </a:r>
            <a:r>
              <a:rPr lang="de-DE" sz="3200" dirty="0" err="1">
                <a:latin typeface="+mj-lt"/>
              </a:rPr>
              <a:t>black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9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60966A1-61FC-E05B-AFF9-D84FB8DF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E356F5-ACA7-97D6-7B85-5B199816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66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7FE5CF07-6604-4465-7FCC-BFD48857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DE9ABFB-5D08-5E83-699A-16A67FC74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578633"/>
            <a:ext cx="6879071" cy="135434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918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EE21CE82-2272-ECBF-2359-1EF03A90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6E819084-8FF4-F95B-3645-C997348A4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570007"/>
            <a:ext cx="6879071" cy="136297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56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A0C955B-8DF9-ABFE-D52D-A8562DC8A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A7B867-293E-6255-7605-9652EC873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272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5482F83-AB95-1716-9658-5C1624A55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9D7907B-B33D-44AE-9D4F-19F556EF2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047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640BA70-9959-F9E4-E86B-8434FBF27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37" y="3067091"/>
            <a:ext cx="5575069" cy="1130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69BEFE-3CAE-508C-207A-2626E4E8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737" y="1400295"/>
            <a:ext cx="6879071" cy="15326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689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E83015-298B-405D-84F5-4B7D9FEED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21000"/>
            <a:ext cx="5181600" cy="3303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20FA57-AF10-4B28-BE2F-2F7853E0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21000"/>
            <a:ext cx="5181600" cy="3303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022648-FDB7-CBB9-211E-C813E62D7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9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3D77534C-6F10-1CA8-721A-F2E19A5AE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9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03D2FCE9-B7E7-9566-7C4A-C84932B95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40CFA430-D975-5829-442D-B37E6E019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0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E79AC8EF-A6D4-D33B-0B78-833A64690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0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rei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A8E617D0-0D83-8E1A-6725-47F993286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1061812"/>
            <a:ext cx="8305594" cy="100845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2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chma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5B0E41F8-238D-C8F7-F9D2-1BDA8EB8B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22" y="349293"/>
            <a:ext cx="10300648" cy="648234"/>
          </a:xfrm>
          <a:prstGeom prst="rect">
            <a:avLst/>
          </a:prstGeom>
        </p:spPr>
        <p:txBody>
          <a:bodyPr/>
          <a:lstStyle>
            <a:lvl1pPr>
              <a:defRPr lang="de-DE" sz="3200" dirty="0"/>
            </a:lvl1pPr>
          </a:lstStyle>
          <a:p>
            <a:r>
              <a:rPr lang="de-DE" sz="4000" dirty="0">
                <a:latin typeface="+mj-lt"/>
              </a:rPr>
              <a:t>Titel in Arial </a:t>
            </a:r>
            <a:r>
              <a:rPr lang="de-DE" sz="4000" dirty="0" err="1">
                <a:latin typeface="+mj-lt"/>
              </a:rPr>
              <a:t>black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2" r:id="rId3"/>
    <p:sldLayoutId id="2147483659" r:id="rId4"/>
    <p:sldLayoutId id="2147483667" r:id="rId5"/>
    <p:sldLayoutId id="2147483668" r:id="rId6"/>
    <p:sldLayoutId id="2147483669" r:id="rId7"/>
    <p:sldLayoutId id="2147483670" r:id="rId8"/>
    <p:sldLayoutId id="2147483651" r:id="rId9"/>
    <p:sldLayoutId id="2147483660" r:id="rId10"/>
    <p:sldLayoutId id="2147483656" r:id="rId11"/>
    <p:sldLayoutId id="2147483674" r:id="rId12"/>
    <p:sldLayoutId id="2147483657" r:id="rId13"/>
    <p:sldLayoutId id="2147483658" r:id="rId14"/>
    <p:sldLayoutId id="2147483653" r:id="rId15"/>
    <p:sldLayoutId id="2147483654" r:id="rId16"/>
    <p:sldLayoutId id="2147483655" r:id="rId17"/>
    <p:sldLayoutId id="2147483671" r:id="rId18"/>
    <p:sldLayoutId id="2147483672" r:id="rId19"/>
    <p:sldLayoutId id="2147483673" r:id="rId20"/>
    <p:sldLayoutId id="2147483661" r:id="rId21"/>
    <p:sldLayoutId id="2147483662" r:id="rId22"/>
    <p:sldLayoutId id="2147483663" r:id="rId23"/>
    <p:sldLayoutId id="2147483664" r:id="rId24"/>
    <p:sldLayoutId id="214748366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7C90C012-502F-0A41-71A3-102A9B339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8E2168C1-9F09-1ACE-3C77-DF7793110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ARS Farben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366"/>
      </a:accent1>
      <a:accent2>
        <a:srgbClr val="FF9900"/>
      </a:accent2>
      <a:accent3>
        <a:srgbClr val="ACB9C6"/>
      </a:accent3>
      <a:accent4>
        <a:srgbClr val="FF9900"/>
      </a:accent4>
      <a:accent5>
        <a:srgbClr val="003366"/>
      </a:accent5>
      <a:accent6>
        <a:srgbClr val="ACB9C6"/>
      </a:accent6>
      <a:hlink>
        <a:srgbClr val="FF9900"/>
      </a:hlink>
      <a:folHlink>
        <a:srgbClr val="ACB9C6"/>
      </a:folHlink>
    </a:clrScheme>
    <a:fontScheme name="ARS Referente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ARS Grafik</dc:creator>
  <cp:lastModifiedBy>ARS Grafik</cp:lastModifiedBy>
  <cp:revision>39</cp:revision>
  <dcterms:created xsi:type="dcterms:W3CDTF">1899-12-31T23:00:00Z</dcterms:created>
  <dcterms:modified xsi:type="dcterms:W3CDTF">2026-06-22T10:04:43Z</dcterms:modified>
</cp:coreProperties>
</file>