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Zotter" initials="AZ" lastIdx="2" clrIdx="0">
    <p:extLst>
      <p:ext uri="{19B8F6BF-5375-455C-9EA6-DF929625EA0E}">
        <p15:presenceInfo xmlns:p15="http://schemas.microsoft.com/office/powerpoint/2012/main" userId="S-1-5-21-633316134-2344807175-953618247-16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FFFFFF"/>
    <a:srgbClr val="1A0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4AA041A-792A-C4F6-4F36-AA79224D5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738" y="2317750"/>
            <a:ext cx="5678178" cy="20650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C1990A95-9C0D-36F2-4A18-285A133347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737" y="44894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in Arial</a:t>
            </a:r>
          </a:p>
        </p:txBody>
      </p:sp>
    </p:spTree>
    <p:extLst>
      <p:ext uri="{BB962C8B-B14F-4D97-AF65-F5344CB8AC3E}">
        <p14:creationId xmlns:p14="http://schemas.microsoft.com/office/powerpoint/2010/main" val="5491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1EDDF9A-B499-6373-14B6-F8FD95DC0958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9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3A4AF80-4270-6C02-821B-1509CD7543D1}"/>
              </a:ext>
            </a:extLst>
          </p:cNvPr>
          <p:cNvSpPr txBox="1">
            <a:spLocks/>
          </p:cNvSpPr>
          <p:nvPr userDrawn="1"/>
        </p:nvSpPr>
        <p:spPr>
          <a:xfrm>
            <a:off x="494022" y="370933"/>
            <a:ext cx="8391186" cy="9661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52FBA4B-EF0E-ACFC-E1E9-B8F60486C29D}"/>
              </a:ext>
            </a:extLst>
          </p:cNvPr>
          <p:cNvSpPr txBox="1">
            <a:spLocks/>
          </p:cNvSpPr>
          <p:nvPr userDrawn="1"/>
        </p:nvSpPr>
        <p:spPr>
          <a:xfrm>
            <a:off x="494022" y="370933"/>
            <a:ext cx="8391186" cy="9661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9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9B3D9C6-5438-8D02-14FC-1E7519A5001F}"/>
              </a:ext>
            </a:extLst>
          </p:cNvPr>
          <p:cNvSpPr txBox="1">
            <a:spLocks/>
          </p:cNvSpPr>
          <p:nvPr userDrawn="1"/>
        </p:nvSpPr>
        <p:spPr>
          <a:xfrm>
            <a:off x="494022" y="370933"/>
            <a:ext cx="8391186" cy="9661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66514C-CCA1-4D8C-5000-27B8F91CA302}"/>
              </a:ext>
            </a:extLst>
          </p:cNvPr>
          <p:cNvSpPr txBox="1">
            <a:spLocks/>
          </p:cNvSpPr>
          <p:nvPr userDrawn="1"/>
        </p:nvSpPr>
        <p:spPr>
          <a:xfrm>
            <a:off x="494022" y="370933"/>
            <a:ext cx="8391186" cy="9661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5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C7BF0D40-9287-6B2E-8A5C-CF957CA6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F4B348-399B-14D3-2990-35C06DF65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303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A6A2F01-0718-7DA9-69D2-4126D61B1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EF48A0-E37E-015B-C2A7-BEE1ED643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525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7ADCB8-81DD-A677-F5E9-3EEFB31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977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9BCF6A-51BA-CAD7-8B5C-F7BECC298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409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886F5E7-88BD-A319-9E64-2EC2D867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069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6139A7E0-C6AF-CF71-9FB6-5CCCE7E34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737" y="44894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in Arial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8ACFF-8930-3D17-8AC3-3E84F3657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738" y="2317750"/>
            <a:ext cx="5678178" cy="20650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9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E356F5-ACA7-97D6-7B85-5B199816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66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7FE5CF07-6604-4465-7FCC-BFD48857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DE9ABFB-5D08-5E83-699A-16A67FC74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578633"/>
            <a:ext cx="6879071" cy="135434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18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EE21CE82-2272-ECBF-2359-1EF03A90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6E819084-8FF4-F95B-3645-C997348A4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570007"/>
            <a:ext cx="6879071" cy="136297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56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A0C955B-8DF9-ABFE-D52D-A8562DC8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7B867-293E-6255-7605-9652EC873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272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5482F83-AB95-1716-9658-5C1624A55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9D7907B-B33D-44AE-9D4F-19F556EF2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047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40BA70-9959-F9E4-E86B-8434FBF2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69BEFE-3CAE-508C-207A-2626E4E8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689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83015-298B-405D-84F5-4B7D9FEED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21000"/>
            <a:ext cx="5181600" cy="3303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20FA57-AF10-4B28-BE2F-2F7853E0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21000"/>
            <a:ext cx="5181600" cy="3303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E01D15-0C59-5C9A-2C6E-D3EC714B801E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9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FB5C2-2CDD-4BBD-74E5-0C19F485C889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9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BC79D-7FA9-68DA-A00B-5C7F6B21BD6B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4BC2A-3944-7F00-3557-800AE8AA45D7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0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EB029-49DD-5A42-844E-DF33AD7530FA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0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C84B2-2B81-702E-494E-5B20B09865D7}"/>
              </a:ext>
            </a:extLst>
          </p:cNvPr>
          <p:cNvSpPr txBox="1">
            <a:spLocks/>
          </p:cNvSpPr>
          <p:nvPr userDrawn="1"/>
        </p:nvSpPr>
        <p:spPr>
          <a:xfrm>
            <a:off x="494022" y="533400"/>
            <a:ext cx="8391186" cy="1612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2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chm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BE41-957E-CB7D-EEF8-3E395C445AB1}"/>
              </a:ext>
            </a:extLst>
          </p:cNvPr>
          <p:cNvSpPr txBox="1">
            <a:spLocks/>
          </p:cNvSpPr>
          <p:nvPr userDrawn="1"/>
        </p:nvSpPr>
        <p:spPr>
          <a:xfrm>
            <a:off x="494022" y="345056"/>
            <a:ext cx="10401140" cy="6297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2" r:id="rId3"/>
    <p:sldLayoutId id="2147483659" r:id="rId4"/>
    <p:sldLayoutId id="2147483667" r:id="rId5"/>
    <p:sldLayoutId id="2147483668" r:id="rId6"/>
    <p:sldLayoutId id="2147483669" r:id="rId7"/>
    <p:sldLayoutId id="2147483670" r:id="rId8"/>
    <p:sldLayoutId id="2147483651" r:id="rId9"/>
    <p:sldLayoutId id="2147483660" r:id="rId10"/>
    <p:sldLayoutId id="2147483656" r:id="rId11"/>
    <p:sldLayoutId id="2147483674" r:id="rId12"/>
    <p:sldLayoutId id="2147483657" r:id="rId13"/>
    <p:sldLayoutId id="2147483658" r:id="rId14"/>
    <p:sldLayoutId id="2147483653" r:id="rId15"/>
    <p:sldLayoutId id="2147483654" r:id="rId16"/>
    <p:sldLayoutId id="2147483655" r:id="rId17"/>
    <p:sldLayoutId id="2147483671" r:id="rId18"/>
    <p:sldLayoutId id="2147483672" r:id="rId19"/>
    <p:sldLayoutId id="2147483673" r:id="rId20"/>
    <p:sldLayoutId id="2147483661" r:id="rId21"/>
    <p:sldLayoutId id="2147483662" r:id="rId22"/>
    <p:sldLayoutId id="2147483663" r:id="rId23"/>
    <p:sldLayoutId id="2147483664" r:id="rId24"/>
    <p:sldLayoutId id="214748366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7C90C012-502F-0A41-71A3-102A9B339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8E2168C1-9F09-1ACE-3C77-DF7793110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ARS Farben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366"/>
      </a:accent1>
      <a:accent2>
        <a:srgbClr val="FF9900"/>
      </a:accent2>
      <a:accent3>
        <a:srgbClr val="ACB9C6"/>
      </a:accent3>
      <a:accent4>
        <a:srgbClr val="FF9900"/>
      </a:accent4>
      <a:accent5>
        <a:srgbClr val="003366"/>
      </a:accent5>
      <a:accent6>
        <a:srgbClr val="ACB9C6"/>
      </a:accent6>
      <a:hlink>
        <a:srgbClr val="FF9900"/>
      </a:hlink>
      <a:folHlink>
        <a:srgbClr val="ACB9C6"/>
      </a:folHlink>
    </a:clrScheme>
    <a:fontScheme name="ARS Referente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ARS Grafik</dc:creator>
  <cp:lastModifiedBy>ARS Grafik</cp:lastModifiedBy>
  <cp:revision>36</cp:revision>
  <dcterms:created xsi:type="dcterms:W3CDTF">1899-12-31T23:00:00Z</dcterms:created>
  <dcterms:modified xsi:type="dcterms:W3CDTF">2026-05-28T10:15:50Z</dcterms:modified>
</cp:coreProperties>
</file>